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3" r:id="rId2"/>
    <p:sldId id="274" r:id="rId3"/>
    <p:sldId id="275" r:id="rId4"/>
    <p:sldId id="276" r:id="rId5"/>
  </p:sldIdLst>
  <p:sldSz cx="7334250" cy="10458450"/>
  <p:notesSz cx="6797675" cy="9926638"/>
  <p:photoAlbum showCaptions="1" layout="4pic"/>
  <p:defaultTextStyle>
    <a:defPPr>
      <a:defRPr lang="cs-CZ"/>
    </a:defPPr>
    <a:lvl1pPr marL="0" algn="l" defTabSz="101672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8361" algn="l" defTabSz="101672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6721" algn="l" defTabSz="101672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5082" algn="l" defTabSz="101672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3443" algn="l" defTabSz="101672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1803" algn="l" defTabSz="101672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0164" algn="l" defTabSz="101672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58525" algn="l" defTabSz="101672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66885" algn="l" defTabSz="101672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etek" initials="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577" autoAdjust="0"/>
  </p:normalViewPr>
  <p:slideViewPr>
    <p:cSldViewPr>
      <p:cViewPr>
        <p:scale>
          <a:sx n="80" d="100"/>
          <a:sy n="80" d="100"/>
        </p:scale>
        <p:origin x="-660" y="3396"/>
      </p:cViewPr>
      <p:guideLst>
        <p:guide orient="horz" pos="3294"/>
        <p:guide pos="23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-1518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7668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BE7A3-FD1A-44E1-8ABB-D02CD9D3FE5C}" type="datetimeFigureOut">
              <a:rPr lang="cs-CZ" smtClean="0"/>
              <a:pPr/>
              <a:t>11.08.2022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093913" y="744538"/>
            <a:ext cx="26098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1CEF17-F087-4BE8-87AF-C215BCCBEFC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8358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672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8361" algn="l" defTabSz="101672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6721" algn="l" defTabSz="101672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5082" algn="l" defTabSz="101672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3443" algn="l" defTabSz="101672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1803" algn="l" defTabSz="101672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0164" algn="l" defTabSz="101672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58525" algn="l" defTabSz="101672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66885" algn="l" defTabSz="101672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50070" y="3248899"/>
            <a:ext cx="6234113" cy="2241788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00139" y="5926456"/>
            <a:ext cx="5133975" cy="26727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8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6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5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3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1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0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58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66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79E60-4EA3-4814-B2DB-3324FAEBA318}" type="datetimeFigureOut">
              <a:rPr lang="cs-CZ" smtClean="0"/>
              <a:pPr/>
              <a:t>11.08.2022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28E2F-E35A-45B9-857B-3DA32746B2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79E60-4EA3-4814-B2DB-3324FAEBA318}" type="datetimeFigureOut">
              <a:rPr lang="cs-CZ" smtClean="0"/>
              <a:pPr/>
              <a:t>11.08.2022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28E2F-E35A-45B9-857B-3DA32746B2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5317331" y="418826"/>
            <a:ext cx="1650206" cy="8923576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66714" y="418826"/>
            <a:ext cx="4828381" cy="8923576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79E60-4EA3-4814-B2DB-3324FAEBA318}" type="datetimeFigureOut">
              <a:rPr lang="cs-CZ" smtClean="0"/>
              <a:pPr/>
              <a:t>11.08.2022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28E2F-E35A-45B9-857B-3DA32746B2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79E60-4EA3-4814-B2DB-3324FAEBA318}" type="datetimeFigureOut">
              <a:rPr lang="cs-CZ" smtClean="0"/>
              <a:pPr/>
              <a:t>11.08.2022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28E2F-E35A-45B9-857B-3DA32746B2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9356" y="6720523"/>
            <a:ext cx="6234113" cy="207716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79356" y="4432739"/>
            <a:ext cx="6234113" cy="228778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83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672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50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34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18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01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585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668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79E60-4EA3-4814-B2DB-3324FAEBA318}" type="datetimeFigureOut">
              <a:rPr lang="cs-CZ" smtClean="0"/>
              <a:pPr/>
              <a:t>11.08.2022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28E2F-E35A-45B9-857B-3DA32746B2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66712" y="2440306"/>
            <a:ext cx="3239294" cy="69020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728244" y="2440306"/>
            <a:ext cx="3239294" cy="69020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79E60-4EA3-4814-B2DB-3324FAEBA318}" type="datetimeFigureOut">
              <a:rPr lang="cs-CZ" smtClean="0"/>
              <a:pPr/>
              <a:t>11.08.2022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28E2F-E35A-45B9-857B-3DA32746B2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66713" y="2341047"/>
            <a:ext cx="3240567" cy="97563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8361" indent="0">
              <a:buNone/>
              <a:defRPr sz="2200" b="1"/>
            </a:lvl2pPr>
            <a:lvl3pPr marL="1016721" indent="0">
              <a:buNone/>
              <a:defRPr sz="2000" b="1"/>
            </a:lvl3pPr>
            <a:lvl4pPr marL="1525082" indent="0">
              <a:buNone/>
              <a:defRPr sz="1800" b="1"/>
            </a:lvl4pPr>
            <a:lvl5pPr marL="2033443" indent="0">
              <a:buNone/>
              <a:defRPr sz="1800" b="1"/>
            </a:lvl5pPr>
            <a:lvl6pPr marL="2541803" indent="0">
              <a:buNone/>
              <a:defRPr sz="1800" b="1"/>
            </a:lvl6pPr>
            <a:lvl7pPr marL="3050164" indent="0">
              <a:buNone/>
              <a:defRPr sz="1800" b="1"/>
            </a:lvl7pPr>
            <a:lvl8pPr marL="3558525" indent="0">
              <a:buNone/>
              <a:defRPr sz="1800" b="1"/>
            </a:lvl8pPr>
            <a:lvl9pPr marL="4066885" indent="0">
              <a:buNone/>
              <a:defRPr sz="18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66713" y="3316685"/>
            <a:ext cx="3240567" cy="6025714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3725698" y="2341047"/>
            <a:ext cx="3241840" cy="97563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8361" indent="0">
              <a:buNone/>
              <a:defRPr sz="2200" b="1"/>
            </a:lvl2pPr>
            <a:lvl3pPr marL="1016721" indent="0">
              <a:buNone/>
              <a:defRPr sz="2000" b="1"/>
            </a:lvl3pPr>
            <a:lvl4pPr marL="1525082" indent="0">
              <a:buNone/>
              <a:defRPr sz="1800" b="1"/>
            </a:lvl4pPr>
            <a:lvl5pPr marL="2033443" indent="0">
              <a:buNone/>
              <a:defRPr sz="1800" b="1"/>
            </a:lvl5pPr>
            <a:lvl6pPr marL="2541803" indent="0">
              <a:buNone/>
              <a:defRPr sz="1800" b="1"/>
            </a:lvl6pPr>
            <a:lvl7pPr marL="3050164" indent="0">
              <a:buNone/>
              <a:defRPr sz="1800" b="1"/>
            </a:lvl7pPr>
            <a:lvl8pPr marL="3558525" indent="0">
              <a:buNone/>
              <a:defRPr sz="1800" b="1"/>
            </a:lvl8pPr>
            <a:lvl9pPr marL="4066885" indent="0">
              <a:buNone/>
              <a:defRPr sz="18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3725698" y="3316685"/>
            <a:ext cx="3241840" cy="6025714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79E60-4EA3-4814-B2DB-3324FAEBA318}" type="datetimeFigureOut">
              <a:rPr lang="cs-CZ" smtClean="0"/>
              <a:pPr/>
              <a:t>11.08.2022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28E2F-E35A-45B9-857B-3DA32746B2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79E60-4EA3-4814-B2DB-3324FAEBA318}" type="datetimeFigureOut">
              <a:rPr lang="cs-CZ" smtClean="0"/>
              <a:pPr/>
              <a:t>11.08.2022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28E2F-E35A-45B9-857B-3DA32746B2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79E60-4EA3-4814-B2DB-3324FAEBA318}" type="datetimeFigureOut">
              <a:rPr lang="cs-CZ" smtClean="0"/>
              <a:pPr/>
              <a:t>11.08.2022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28E2F-E35A-45B9-857B-3DA32746B2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6713" y="416402"/>
            <a:ext cx="2412918" cy="177212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67489" y="416404"/>
            <a:ext cx="4100049" cy="8925997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66713" y="2188530"/>
            <a:ext cx="2412918" cy="7153871"/>
          </a:xfrm>
        </p:spPr>
        <p:txBody>
          <a:bodyPr/>
          <a:lstStyle>
            <a:lvl1pPr marL="0" indent="0">
              <a:buNone/>
              <a:defRPr sz="1600"/>
            </a:lvl1pPr>
            <a:lvl2pPr marL="508361" indent="0">
              <a:buNone/>
              <a:defRPr sz="1300"/>
            </a:lvl2pPr>
            <a:lvl3pPr marL="1016721" indent="0">
              <a:buNone/>
              <a:defRPr sz="1100"/>
            </a:lvl3pPr>
            <a:lvl4pPr marL="1525082" indent="0">
              <a:buNone/>
              <a:defRPr sz="1000"/>
            </a:lvl4pPr>
            <a:lvl5pPr marL="2033443" indent="0">
              <a:buNone/>
              <a:defRPr sz="1000"/>
            </a:lvl5pPr>
            <a:lvl6pPr marL="2541803" indent="0">
              <a:buNone/>
              <a:defRPr sz="1000"/>
            </a:lvl6pPr>
            <a:lvl7pPr marL="3050164" indent="0">
              <a:buNone/>
              <a:defRPr sz="1000"/>
            </a:lvl7pPr>
            <a:lvl8pPr marL="3558525" indent="0">
              <a:buNone/>
              <a:defRPr sz="1000"/>
            </a:lvl8pPr>
            <a:lvl9pPr marL="4066885" indent="0">
              <a:buNone/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79E60-4EA3-4814-B2DB-3324FAEBA318}" type="datetimeFigureOut">
              <a:rPr lang="cs-CZ" smtClean="0"/>
              <a:pPr/>
              <a:t>11.08.2022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28E2F-E35A-45B9-857B-3DA32746B2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7564" y="7320917"/>
            <a:ext cx="4400550" cy="86427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437564" y="934482"/>
            <a:ext cx="4400550" cy="6275070"/>
          </a:xfrm>
        </p:spPr>
        <p:txBody>
          <a:bodyPr/>
          <a:lstStyle>
            <a:lvl1pPr marL="0" indent="0">
              <a:buNone/>
              <a:defRPr sz="3600"/>
            </a:lvl1pPr>
            <a:lvl2pPr marL="508361" indent="0">
              <a:buNone/>
              <a:defRPr sz="3100"/>
            </a:lvl2pPr>
            <a:lvl3pPr marL="1016721" indent="0">
              <a:buNone/>
              <a:defRPr sz="2700"/>
            </a:lvl3pPr>
            <a:lvl4pPr marL="1525082" indent="0">
              <a:buNone/>
              <a:defRPr sz="2200"/>
            </a:lvl4pPr>
            <a:lvl5pPr marL="2033443" indent="0">
              <a:buNone/>
              <a:defRPr sz="2200"/>
            </a:lvl5pPr>
            <a:lvl6pPr marL="2541803" indent="0">
              <a:buNone/>
              <a:defRPr sz="2200"/>
            </a:lvl6pPr>
            <a:lvl7pPr marL="3050164" indent="0">
              <a:buNone/>
              <a:defRPr sz="2200"/>
            </a:lvl7pPr>
            <a:lvl8pPr marL="3558525" indent="0">
              <a:buNone/>
              <a:defRPr sz="2200"/>
            </a:lvl8pPr>
            <a:lvl9pPr marL="4066885" indent="0">
              <a:buNone/>
              <a:defRPr sz="22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437564" y="8185193"/>
            <a:ext cx="4400550" cy="1227414"/>
          </a:xfrm>
        </p:spPr>
        <p:txBody>
          <a:bodyPr/>
          <a:lstStyle>
            <a:lvl1pPr marL="0" indent="0">
              <a:buNone/>
              <a:defRPr sz="1600"/>
            </a:lvl1pPr>
            <a:lvl2pPr marL="508361" indent="0">
              <a:buNone/>
              <a:defRPr sz="1300"/>
            </a:lvl2pPr>
            <a:lvl3pPr marL="1016721" indent="0">
              <a:buNone/>
              <a:defRPr sz="1100"/>
            </a:lvl3pPr>
            <a:lvl4pPr marL="1525082" indent="0">
              <a:buNone/>
              <a:defRPr sz="1000"/>
            </a:lvl4pPr>
            <a:lvl5pPr marL="2033443" indent="0">
              <a:buNone/>
              <a:defRPr sz="1000"/>
            </a:lvl5pPr>
            <a:lvl6pPr marL="2541803" indent="0">
              <a:buNone/>
              <a:defRPr sz="1000"/>
            </a:lvl6pPr>
            <a:lvl7pPr marL="3050164" indent="0">
              <a:buNone/>
              <a:defRPr sz="1000"/>
            </a:lvl7pPr>
            <a:lvl8pPr marL="3558525" indent="0">
              <a:buNone/>
              <a:defRPr sz="1000"/>
            </a:lvl8pPr>
            <a:lvl9pPr marL="4066885" indent="0">
              <a:buNone/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79E60-4EA3-4814-B2DB-3324FAEBA318}" type="datetimeFigureOut">
              <a:rPr lang="cs-CZ" smtClean="0"/>
              <a:pPr/>
              <a:t>11.08.2022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28E2F-E35A-45B9-857B-3DA32746B2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6714" y="418825"/>
            <a:ext cx="6600825" cy="1743075"/>
          </a:xfrm>
          <a:prstGeom prst="rect">
            <a:avLst/>
          </a:prstGeom>
        </p:spPr>
        <p:txBody>
          <a:bodyPr vert="horz" lIns="101672" tIns="50836" rIns="101672" bIns="50836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66714" y="2440306"/>
            <a:ext cx="6600825" cy="6902094"/>
          </a:xfrm>
          <a:prstGeom prst="rect">
            <a:avLst/>
          </a:prstGeom>
        </p:spPr>
        <p:txBody>
          <a:bodyPr vert="horz" lIns="101672" tIns="50836" rIns="101672" bIns="50836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366714" y="9693435"/>
            <a:ext cx="1711325" cy="556816"/>
          </a:xfrm>
          <a:prstGeom prst="rect">
            <a:avLst/>
          </a:prstGeom>
        </p:spPr>
        <p:txBody>
          <a:bodyPr vert="horz" lIns="101672" tIns="50836" rIns="101672" bIns="50836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79E60-4EA3-4814-B2DB-3324FAEBA318}" type="datetimeFigureOut">
              <a:rPr lang="cs-CZ" smtClean="0"/>
              <a:pPr/>
              <a:t>11.08.2022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505870" y="9693435"/>
            <a:ext cx="2322513" cy="556816"/>
          </a:xfrm>
          <a:prstGeom prst="rect">
            <a:avLst/>
          </a:prstGeom>
        </p:spPr>
        <p:txBody>
          <a:bodyPr vert="horz" lIns="101672" tIns="50836" rIns="101672" bIns="50836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5256214" y="9693435"/>
            <a:ext cx="1711325" cy="556816"/>
          </a:xfrm>
          <a:prstGeom prst="rect">
            <a:avLst/>
          </a:prstGeom>
        </p:spPr>
        <p:txBody>
          <a:bodyPr vert="horz" lIns="101672" tIns="50836" rIns="101672" bIns="50836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28E2F-E35A-45B9-857B-3DA32746B25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672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271" indent="-381271" algn="l" defTabSz="101672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086" indent="-317725" algn="l" defTabSz="101672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0902" indent="-254180" algn="l" defTabSz="101672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262" indent="-254180" algn="l" defTabSz="101672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7623" indent="-254180" algn="l" defTabSz="101672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5984" indent="-254180" algn="l" defTabSz="101672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4344" indent="-254180" algn="l" defTabSz="101672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2705" indent="-254180" algn="l" defTabSz="101672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1066" indent="-254180" algn="l" defTabSz="101672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01672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361" algn="l" defTabSz="101672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721" algn="l" defTabSz="101672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082" algn="l" defTabSz="101672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443" algn="l" defTabSz="101672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1803" algn="l" defTabSz="101672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164" algn="l" defTabSz="101672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8525" algn="l" defTabSz="101672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6885" algn="l" defTabSz="101672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1404348" y="6196643"/>
            <a:ext cx="1666415" cy="360313"/>
          </a:xfrm>
          <a:prstGeom prst="rect">
            <a:avLst/>
          </a:prstGeom>
          <a:noFill/>
          <a:ln>
            <a:noFill/>
          </a:ln>
        </p:spPr>
        <p:txBody>
          <a:bodyPr lIns="101672" tIns="50836" rIns="101672" bIns="50836" anchor="ctr">
            <a:norm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3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4688167" y="6224763"/>
            <a:ext cx="1716912" cy="356413"/>
          </a:xfrm>
          <a:prstGeom prst="rect">
            <a:avLst/>
          </a:prstGeom>
          <a:noFill/>
          <a:ln>
            <a:noFill/>
          </a:ln>
        </p:spPr>
        <p:txBody>
          <a:bodyPr lIns="101672" tIns="50836" rIns="101672" bIns="50836" anchor="ctr">
            <a:norm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4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1404348" y="3261918"/>
            <a:ext cx="1716913" cy="261628"/>
          </a:xfrm>
          <a:prstGeom prst="rect">
            <a:avLst/>
          </a:prstGeom>
          <a:noFill/>
          <a:ln>
            <a:noFill/>
          </a:ln>
        </p:spPr>
        <p:txBody>
          <a:bodyPr lIns="101672" tIns="50836" rIns="101672" bIns="50836" anchor="ctr">
            <a:norm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1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Obrázek 15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33" y="3523545"/>
            <a:ext cx="3600073" cy="2701217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149" y="3523546"/>
            <a:ext cx="3312368" cy="2673097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 rot="10800000" flipV="1">
            <a:off x="433408" y="9333499"/>
            <a:ext cx="33053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5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Obrázek 19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33" y="404689"/>
            <a:ext cx="3600065" cy="2740223"/>
          </a:xfrm>
          <a:prstGeom prst="rect">
            <a:avLst/>
          </a:prstGeom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149" y="404690"/>
            <a:ext cx="3312368" cy="2740222"/>
          </a:xfrm>
          <a:prstGeom prst="rect">
            <a:avLst/>
          </a:prstGeom>
        </p:spPr>
      </p:pic>
      <p:sp>
        <p:nvSpPr>
          <p:cNvPr id="22" name="Obdélník 21"/>
          <p:cNvSpPr/>
          <p:nvPr/>
        </p:nvSpPr>
        <p:spPr>
          <a:xfrm>
            <a:off x="4224234" y="3253505"/>
            <a:ext cx="27120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2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 rot="10800000" flipV="1">
            <a:off x="4099169" y="9389734"/>
            <a:ext cx="28949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6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Obrázek 13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33" y="6581177"/>
            <a:ext cx="3612179" cy="2752322"/>
          </a:xfrm>
          <a:prstGeom prst="rect">
            <a:avLst/>
          </a:prstGeom>
        </p:spPr>
      </p:pic>
      <p:pic>
        <p:nvPicPr>
          <p:cNvPr id="23" name="Obrázek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149" y="6581177"/>
            <a:ext cx="3312368" cy="275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36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1404348" y="6196643"/>
            <a:ext cx="1666415" cy="360313"/>
          </a:xfrm>
          <a:prstGeom prst="rect">
            <a:avLst/>
          </a:prstGeom>
          <a:noFill/>
          <a:ln>
            <a:noFill/>
          </a:ln>
        </p:spPr>
        <p:txBody>
          <a:bodyPr lIns="101672" tIns="50836" rIns="101672" bIns="50836" anchor="ctr">
            <a:norm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9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4688167" y="6224763"/>
            <a:ext cx="1716912" cy="356413"/>
          </a:xfrm>
          <a:prstGeom prst="rect">
            <a:avLst/>
          </a:prstGeom>
          <a:noFill/>
          <a:ln>
            <a:noFill/>
          </a:ln>
        </p:spPr>
        <p:txBody>
          <a:bodyPr lIns="101672" tIns="50836" rIns="101672" bIns="50836" anchor="ctr">
            <a:norm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10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1404348" y="3261918"/>
            <a:ext cx="1716913" cy="261628"/>
          </a:xfrm>
          <a:prstGeom prst="rect">
            <a:avLst/>
          </a:prstGeom>
          <a:noFill/>
          <a:ln>
            <a:noFill/>
          </a:ln>
        </p:spPr>
        <p:txBody>
          <a:bodyPr lIns="101672" tIns="50836" rIns="101672" bIns="50836" anchor="ctr">
            <a:norm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7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Obrázek 15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41" y="3523546"/>
            <a:ext cx="3528065" cy="2701217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149" y="3523546"/>
            <a:ext cx="3312368" cy="2701217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 rot="10800000" flipV="1">
            <a:off x="433408" y="9333499"/>
            <a:ext cx="33053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11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Obrázek 19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41" y="404689"/>
            <a:ext cx="3528065" cy="2740229"/>
          </a:xfrm>
          <a:prstGeom prst="rect">
            <a:avLst/>
          </a:prstGeom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149" y="404689"/>
            <a:ext cx="3312368" cy="2744044"/>
          </a:xfrm>
          <a:prstGeom prst="rect">
            <a:avLst/>
          </a:prstGeom>
        </p:spPr>
      </p:pic>
      <p:sp>
        <p:nvSpPr>
          <p:cNvPr id="22" name="Obdélník 21"/>
          <p:cNvSpPr/>
          <p:nvPr/>
        </p:nvSpPr>
        <p:spPr>
          <a:xfrm>
            <a:off x="4224234" y="3253505"/>
            <a:ext cx="27120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8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 rot="10800000" flipV="1">
            <a:off x="4099169" y="9389734"/>
            <a:ext cx="28949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12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Obrázek 13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41" y="6581177"/>
            <a:ext cx="3528061" cy="2752322"/>
          </a:xfrm>
          <a:prstGeom prst="rect">
            <a:avLst/>
          </a:prstGeom>
        </p:spPr>
      </p:pic>
      <p:pic>
        <p:nvPicPr>
          <p:cNvPr id="23" name="Obrázek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149" y="6581177"/>
            <a:ext cx="3312368" cy="275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19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1404348" y="6196643"/>
            <a:ext cx="1666415" cy="360313"/>
          </a:xfrm>
          <a:prstGeom prst="rect">
            <a:avLst/>
          </a:prstGeom>
          <a:noFill/>
          <a:ln>
            <a:noFill/>
          </a:ln>
        </p:spPr>
        <p:txBody>
          <a:bodyPr lIns="101672" tIns="50836" rIns="101672" bIns="50836" anchor="ctr">
            <a:norm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15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4688167" y="6224763"/>
            <a:ext cx="1716912" cy="356413"/>
          </a:xfrm>
          <a:prstGeom prst="rect">
            <a:avLst/>
          </a:prstGeom>
          <a:noFill/>
          <a:ln>
            <a:noFill/>
          </a:ln>
        </p:spPr>
        <p:txBody>
          <a:bodyPr lIns="101672" tIns="50836" rIns="101672" bIns="50836" anchor="ctr">
            <a:norm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16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1404348" y="3261918"/>
            <a:ext cx="1716913" cy="261628"/>
          </a:xfrm>
          <a:prstGeom prst="rect">
            <a:avLst/>
          </a:prstGeom>
          <a:noFill/>
          <a:ln>
            <a:noFill/>
          </a:ln>
        </p:spPr>
        <p:txBody>
          <a:bodyPr lIns="101672" tIns="50836" rIns="101672" bIns="50836" anchor="ctr">
            <a:norm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13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Obrázek 15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33" y="3523545"/>
            <a:ext cx="3600073" cy="2701217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149" y="3523546"/>
            <a:ext cx="3312368" cy="2673097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 rot="10800000" flipV="1">
            <a:off x="433408" y="9333499"/>
            <a:ext cx="33053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17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Obrázek 19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33" y="404689"/>
            <a:ext cx="3600073" cy="2848816"/>
          </a:xfrm>
          <a:prstGeom prst="rect">
            <a:avLst/>
          </a:prstGeom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149" y="404689"/>
            <a:ext cx="3312368" cy="2848816"/>
          </a:xfrm>
          <a:prstGeom prst="rect">
            <a:avLst/>
          </a:prstGeom>
        </p:spPr>
      </p:pic>
      <p:sp>
        <p:nvSpPr>
          <p:cNvPr id="22" name="Obdélník 21"/>
          <p:cNvSpPr/>
          <p:nvPr/>
        </p:nvSpPr>
        <p:spPr>
          <a:xfrm>
            <a:off x="4224234" y="3253505"/>
            <a:ext cx="27120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14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 rot="10800000" flipV="1">
            <a:off x="4099169" y="9389734"/>
            <a:ext cx="28949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00" smtClean="0">
                <a:latin typeface="Times New Roman" pitchFamily="18" charset="0"/>
                <a:cs typeface="Times New Roman" pitchFamily="18" charset="0"/>
              </a:rPr>
              <a:t>Foto  18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Obrázek 13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33" y="6581177"/>
            <a:ext cx="3600069" cy="2752322"/>
          </a:xfrm>
          <a:prstGeom prst="rect">
            <a:avLst/>
          </a:prstGeom>
        </p:spPr>
      </p:pic>
      <p:pic>
        <p:nvPicPr>
          <p:cNvPr id="23" name="Obrázek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149" y="6581177"/>
            <a:ext cx="3312368" cy="275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1404348" y="6196643"/>
            <a:ext cx="1666415" cy="360313"/>
          </a:xfrm>
          <a:prstGeom prst="rect">
            <a:avLst/>
          </a:prstGeom>
          <a:noFill/>
          <a:ln>
            <a:noFill/>
          </a:ln>
        </p:spPr>
        <p:txBody>
          <a:bodyPr lIns="101672" tIns="50836" rIns="101672" bIns="50836" anchor="ctr">
            <a:norm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21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4688167" y="6224763"/>
            <a:ext cx="1716912" cy="356413"/>
          </a:xfrm>
          <a:prstGeom prst="rect">
            <a:avLst/>
          </a:prstGeom>
          <a:noFill/>
          <a:ln>
            <a:noFill/>
          </a:ln>
        </p:spPr>
        <p:txBody>
          <a:bodyPr lIns="101672" tIns="50836" rIns="101672" bIns="50836" anchor="ctr">
            <a:norm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22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1404348" y="3261918"/>
            <a:ext cx="1716913" cy="261628"/>
          </a:xfrm>
          <a:prstGeom prst="rect">
            <a:avLst/>
          </a:prstGeom>
          <a:noFill/>
          <a:ln>
            <a:noFill/>
          </a:ln>
        </p:spPr>
        <p:txBody>
          <a:bodyPr lIns="101672" tIns="50836" rIns="101672" bIns="50836" anchor="ctr">
            <a:norm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19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Obrázek 15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41" y="3523545"/>
            <a:ext cx="3528065" cy="2701217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149" y="3523546"/>
            <a:ext cx="3312368" cy="2701216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 rot="10800000" flipV="1">
            <a:off x="433408" y="9333499"/>
            <a:ext cx="33053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23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Obrázek 19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41" y="404689"/>
            <a:ext cx="3528065" cy="2848816"/>
          </a:xfrm>
          <a:prstGeom prst="rect">
            <a:avLst/>
          </a:prstGeom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149" y="404689"/>
            <a:ext cx="3312368" cy="2848816"/>
          </a:xfrm>
          <a:prstGeom prst="rect">
            <a:avLst/>
          </a:prstGeom>
        </p:spPr>
      </p:pic>
      <p:sp>
        <p:nvSpPr>
          <p:cNvPr id="22" name="Obdélník 21"/>
          <p:cNvSpPr/>
          <p:nvPr/>
        </p:nvSpPr>
        <p:spPr>
          <a:xfrm>
            <a:off x="4224234" y="3253505"/>
            <a:ext cx="27120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20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 rot="10800000" flipV="1">
            <a:off x="4099169" y="9389734"/>
            <a:ext cx="28949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00" dirty="0" smtClean="0">
                <a:latin typeface="Times New Roman" pitchFamily="18" charset="0"/>
                <a:cs typeface="Times New Roman" pitchFamily="18" charset="0"/>
              </a:rPr>
              <a:t>Foto  24</a:t>
            </a:r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Obrázek 13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41" y="6556957"/>
            <a:ext cx="3528061" cy="2776542"/>
          </a:xfrm>
          <a:prstGeom prst="rect">
            <a:avLst/>
          </a:prstGeom>
        </p:spPr>
      </p:pic>
      <p:pic>
        <p:nvPicPr>
          <p:cNvPr id="23" name="Obrázek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149" y="6556956"/>
            <a:ext cx="3312368" cy="277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15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1527</TotalTime>
  <Words>48</Words>
  <Application>Microsoft Office PowerPoint</Application>
  <PresentationFormat>Vlastní</PresentationFormat>
  <Paragraphs>24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Fotoalbum</dc:title>
  <dc:creator>tetek</dc:creator>
  <cp:lastModifiedBy>Ivana Horová</cp:lastModifiedBy>
  <cp:revision>208</cp:revision>
  <cp:lastPrinted>2013-08-19T11:50:01Z</cp:lastPrinted>
  <dcterms:created xsi:type="dcterms:W3CDTF">2011-06-20T17:32:43Z</dcterms:created>
  <dcterms:modified xsi:type="dcterms:W3CDTF">2022-08-11T10:38:51Z</dcterms:modified>
</cp:coreProperties>
</file>